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4BA0-99A0-450C-BD6F-2C0EA37D5603}" type="datetimeFigureOut">
              <a:rPr lang="pl-PL" smtClean="0"/>
              <a:t>20.12.2020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4395983-191C-41D2-BC6B-C6426236EDF5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48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4BA0-99A0-450C-BD6F-2C0EA37D5603}" type="datetimeFigureOut">
              <a:rPr lang="pl-PL" smtClean="0"/>
              <a:t>20.12.2020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5983-191C-41D2-BC6B-C6426236EDF5}" type="slidenum">
              <a:rPr lang="pl-PL" smtClean="0"/>
              <a:t>‹#›</a:t>
            </a:fld>
            <a:endParaRPr lang="pl-PL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28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4BA0-99A0-450C-BD6F-2C0EA37D5603}" type="datetimeFigureOut">
              <a:rPr lang="pl-PL" smtClean="0"/>
              <a:t>20.12.2020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5983-191C-41D2-BC6B-C6426236EDF5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75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4BA0-99A0-450C-BD6F-2C0EA37D5603}" type="datetimeFigureOut">
              <a:rPr lang="pl-PL" smtClean="0"/>
              <a:t>20.12.2020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5983-191C-41D2-BC6B-C6426236EDF5}" type="slidenum">
              <a:rPr lang="pl-PL" smtClean="0"/>
              <a:t>‹#›</a:t>
            </a:fld>
            <a:endParaRPr lang="pl-P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12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4BA0-99A0-450C-BD6F-2C0EA37D5603}" type="datetimeFigureOut">
              <a:rPr lang="pl-PL" smtClean="0"/>
              <a:t>20.12.2020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5983-191C-41D2-BC6B-C6426236EDF5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72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4BA0-99A0-450C-BD6F-2C0EA37D5603}" type="datetimeFigureOut">
              <a:rPr lang="pl-PL" smtClean="0"/>
              <a:t>20.12.2020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5983-191C-41D2-BC6B-C6426236EDF5}" type="slidenum">
              <a:rPr lang="pl-PL" smtClean="0"/>
              <a:t>‹#›</a:t>
            </a:fld>
            <a:endParaRPr lang="pl-PL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42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4BA0-99A0-450C-BD6F-2C0EA37D5603}" type="datetimeFigureOut">
              <a:rPr lang="pl-PL" smtClean="0"/>
              <a:t>20.12.2020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5983-191C-41D2-BC6B-C6426236EDF5}" type="slidenum">
              <a:rPr lang="pl-PL" smtClean="0"/>
              <a:t>‹#›</a:t>
            </a:fld>
            <a:endParaRPr lang="pl-P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35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4BA0-99A0-450C-BD6F-2C0EA37D5603}" type="datetimeFigureOut">
              <a:rPr lang="pl-PL" smtClean="0"/>
              <a:t>20.12.2020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5983-191C-41D2-BC6B-C6426236EDF5}" type="slidenum">
              <a:rPr lang="pl-PL" smtClean="0"/>
              <a:t>‹#›</a:t>
            </a:fld>
            <a:endParaRPr lang="pl-PL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72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4BA0-99A0-450C-BD6F-2C0EA37D5603}" type="datetimeFigureOut">
              <a:rPr lang="pl-PL" smtClean="0"/>
              <a:t>20.12.2020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5983-191C-41D2-BC6B-C6426236ED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789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4BA0-99A0-450C-BD6F-2C0EA37D5603}" type="datetimeFigureOut">
              <a:rPr lang="pl-PL" smtClean="0"/>
              <a:t>20.12.2020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5983-191C-41D2-BC6B-C6426236EDF5}" type="slidenum">
              <a:rPr lang="pl-PL" smtClean="0"/>
              <a:t>‹#›</a:t>
            </a:fld>
            <a:endParaRPr lang="pl-P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59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99F4BA0-99A0-450C-BD6F-2C0EA37D5603}" type="datetimeFigureOut">
              <a:rPr lang="pl-PL" smtClean="0"/>
              <a:t>20.12.2020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5983-191C-41D2-BC6B-C6426236EDF5}" type="slidenum">
              <a:rPr lang="pl-PL" smtClean="0"/>
              <a:t>‹#›</a:t>
            </a:fld>
            <a:endParaRPr lang="pl-P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28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F4BA0-99A0-450C-BD6F-2C0EA37D5603}" type="datetimeFigureOut">
              <a:rPr lang="pl-PL" smtClean="0"/>
              <a:t>20.12.2020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4395983-191C-41D2-BC6B-C6426236EDF5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12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B349BE-2943-4046-98A1-4431C6EAD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10718"/>
            <a:ext cx="12191999" cy="3033011"/>
          </a:xfrm>
        </p:spPr>
        <p:txBody>
          <a:bodyPr>
            <a:normAutofit/>
          </a:bodyPr>
          <a:lstStyle/>
          <a:p>
            <a:pPr algn="ctr"/>
            <a:r>
              <a:rPr lang="pl-PL" sz="8000" dirty="0"/>
              <a:t>Zamek Krzyżtopór w Ujeździe</a:t>
            </a:r>
          </a:p>
        </p:txBody>
      </p:sp>
    </p:spTree>
    <p:extLst>
      <p:ext uri="{BB962C8B-B14F-4D97-AF65-F5344CB8AC3E}">
        <p14:creationId xmlns:p14="http://schemas.microsoft.com/office/powerpoint/2010/main" val="294617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43BAB6-3F2F-4356-925A-05A14EF18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83" y="195309"/>
            <a:ext cx="9605635" cy="1668885"/>
          </a:xfrm>
        </p:spPr>
        <p:txBody>
          <a:bodyPr>
            <a:normAutofit/>
          </a:bodyPr>
          <a:lstStyle/>
          <a:p>
            <a:pPr algn="ctr"/>
            <a:r>
              <a:rPr lang="pl-PL" sz="8000" dirty="0"/>
              <a:t>Powstanie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A439A8-7B22-49D6-912B-BF7E33F9CF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dirty="0"/>
              <a:t>Budowa zamku Krzyżtopór rozpoczęła się w 1620 roku, natomiast zakończyła w 1644 roku. </a:t>
            </a:r>
          </a:p>
          <a:p>
            <a:pPr marL="0" indent="0">
              <a:buNone/>
            </a:pPr>
            <a:r>
              <a:rPr lang="pl-PL" sz="2400" dirty="0"/>
              <a:t>Zamek niestety nigdy nie został ukończony . Jest to forteca zbudowana we włoskim stylu architektonicznym dokładnie jest to typ: „Pallazo in Fortezza”.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49E7016-2C22-47CF-A09B-E3E5D3F27F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3500" y="2010878"/>
            <a:ext cx="4645025" cy="3448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E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5559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30B5CD-0E5B-4399-B7DA-8D448A1E2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83" y="630315"/>
            <a:ext cx="9605635" cy="1233880"/>
          </a:xfrm>
        </p:spPr>
        <p:txBody>
          <a:bodyPr>
            <a:noAutofit/>
          </a:bodyPr>
          <a:lstStyle/>
          <a:p>
            <a:pPr algn="ctr"/>
            <a:r>
              <a:rPr lang="pl-PL" sz="8000" dirty="0"/>
              <a:t>historia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7B6963-35D8-40FA-8527-0B86288952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dirty="0"/>
              <a:t>Wybudowania zamku podjął się wojewoda Krzysztof Ossoliński.</a:t>
            </a:r>
          </a:p>
          <a:p>
            <a:pPr marL="0" indent="0">
              <a:buNone/>
            </a:pPr>
            <a:r>
              <a:rPr lang="pl-PL" sz="2400" dirty="0"/>
              <a:t>Budowla została zaprojektowana przez Laurentius de Sent (Wawrzyniec Senes) nad okiem fundatora posiadłości. Właściciel cieszył się krótko ponieważ rok po wybudowaniu pałacu zmarł.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9361236-541A-4AB3-9FF1-C26F71C9A2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3500" y="2010878"/>
            <a:ext cx="4645025" cy="3448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E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5938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A979A5-530C-4044-91F1-F9ABDB870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621437"/>
            <a:ext cx="9603275" cy="1232318"/>
          </a:xfrm>
        </p:spPr>
        <p:txBody>
          <a:bodyPr>
            <a:noAutofit/>
          </a:bodyPr>
          <a:lstStyle/>
          <a:p>
            <a:pPr algn="ctr"/>
            <a:r>
              <a:rPr lang="pl-PL" sz="8000" dirty="0"/>
              <a:t>Historia cz.2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903C64-9CC5-447E-A415-C21A79AA4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sz="2400" dirty="0"/>
              <a:t>Po śmierci Krzysztofa Ossolińskiego zamek odziedziczył jego syn Krzysztof Baldwin Ossoliński. Niestety ale również syn poległ w bitwie pod Zborowem w 1649 roku. Po nim pałac odziedziczył brat jego wuj Jerzy Ossolinski . Po jego śmierci (1650) zamek odziedziczyła jego córka Urszula zamężna z Samuelem Jerzym Kalinowskim, który jednakże wkrótce poległ w bitwie pod Batohem. Pałac został zajęty w czasie potopu przez Szwedów w październiku 1655 roku. W posiadaniu rodziny Kalinowskich zamek pozostał do 1701 roku . W 1720 roku zamieszkała w nim rodzina Morsztynów. Potem zamek przeszedł pod władanie generała Michała Jana Paca.  Po tych wydarzeniach zakupił go Kajetan Sołtyk i w spadku otrzymał go Stanisław Sołtyk. W 1787 roku odwiedził go Stanisław August Poniatowski. W 1858 roku zamek kupiła rodzina Orsettich, która zamieszkiwała w pobliskim dworze do 1944 roku. Po II wojnie światowej został przejęty przez Skarb Państwa.   </a:t>
            </a:r>
          </a:p>
        </p:txBody>
      </p:sp>
    </p:spTree>
    <p:extLst>
      <p:ext uri="{BB962C8B-B14F-4D97-AF65-F5344CB8AC3E}">
        <p14:creationId xmlns:p14="http://schemas.microsoft.com/office/powerpoint/2010/main" val="84836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45F3861-D3C8-4910-B8B5-3E1A2B768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227" y="843379"/>
            <a:ext cx="3400148" cy="4413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E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8393EC5-3D57-4BE3-8BE4-CC2F951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130" y="1917577"/>
            <a:ext cx="5524404" cy="1042520"/>
          </a:xfrm>
        </p:spPr>
        <p:txBody>
          <a:bodyPr>
            <a:noAutofit/>
          </a:bodyPr>
          <a:lstStyle/>
          <a:p>
            <a:r>
              <a:rPr lang="pl-PL" sz="6000" dirty="0"/>
              <a:t>Ciekawostka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F9241BC-0C49-4D3E-A59B-A4921720B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2400" dirty="0"/>
              <a:t>Najbardziej ciekawą zagwozdką tej fortecy jest symbolika kalendarza: „okien miał tyle co dni w roku, pokoi tyle ile tygodni, </a:t>
            </a:r>
            <a:r>
              <a:rPr lang="pl-PL" sz="2400" dirty="0" err="1"/>
              <a:t>sal</a:t>
            </a:r>
            <a:r>
              <a:rPr lang="pl-PL" sz="2400" dirty="0"/>
              <a:t> wielkich tyle ile miesięcy  a cztery narożne jego baszty odpowiadały liczbie kwartałów”.</a:t>
            </a:r>
          </a:p>
        </p:txBody>
      </p:sp>
    </p:spTree>
    <p:extLst>
      <p:ext uri="{BB962C8B-B14F-4D97-AF65-F5344CB8AC3E}">
        <p14:creationId xmlns:p14="http://schemas.microsoft.com/office/powerpoint/2010/main" val="177362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DB074D-481E-4CE5-9845-A7D6A06CB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770" y="577049"/>
            <a:ext cx="9532461" cy="1287145"/>
          </a:xfrm>
        </p:spPr>
        <p:txBody>
          <a:bodyPr>
            <a:normAutofit/>
          </a:bodyPr>
          <a:lstStyle/>
          <a:p>
            <a:pPr algn="ctr"/>
            <a:r>
              <a:rPr lang="pl-PL" sz="8000" dirty="0"/>
              <a:t>To interesujące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BC49C0-AC68-475B-B587-5EB2DE78D1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sz="2400" dirty="0"/>
              <a:t>Nazwa fortecy „Krzyżtopór” wywodzi się od dwóch słów „krzyż”, który oznaczał wiarę i politykę wojewody (Ossolińskiego) a także „topór” znajdujący się w herbie  Ossolińskich: Obydwa symbole umieszczone są na bramie wjazdowej do pałacu. Na terenie tego zamku żyje kilku duchów. Niektóre z nich straszą odwiedzających zamek, turystów.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965557F-4BCD-4404-9795-25F2BA5FFA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2484" y="2707480"/>
            <a:ext cx="2556522" cy="2055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E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D4DC6C9-3392-4451-9A0D-6444D7135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330" y="2702488"/>
            <a:ext cx="2556521" cy="2055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E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5334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490C7A-9375-4868-83B4-F309BD12C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7593" y="1464816"/>
            <a:ext cx="5376815" cy="1878913"/>
          </a:xfrm>
        </p:spPr>
        <p:txBody>
          <a:bodyPr>
            <a:noAutofit/>
          </a:bodyPr>
          <a:lstStyle/>
          <a:p>
            <a:pPr algn="ctr"/>
            <a:r>
              <a:rPr lang="pl-PL" dirty="0"/>
              <a:t>Dziękuję za uwagę!!!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0EDFB0F-A5C9-49D4-A351-1C0A10AD2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6916" y="3531204"/>
            <a:ext cx="4457619" cy="977621"/>
          </a:xfrm>
        </p:spPr>
        <p:txBody>
          <a:bodyPr>
            <a:normAutofit/>
          </a:bodyPr>
          <a:lstStyle/>
          <a:p>
            <a:pPr algn="r"/>
            <a:r>
              <a:rPr lang="pl-PL" sz="4000" dirty="0"/>
              <a:t>Paweł gajek viic.</a:t>
            </a:r>
          </a:p>
        </p:txBody>
      </p:sp>
    </p:spTree>
    <p:extLst>
      <p:ext uri="{BB962C8B-B14F-4D97-AF65-F5344CB8AC3E}">
        <p14:creationId xmlns:p14="http://schemas.microsoft.com/office/powerpoint/2010/main" val="6411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132</TotalTime>
  <Words>345</Words>
  <Application>Microsoft Office PowerPoint</Application>
  <PresentationFormat>Panoramiczny</PresentationFormat>
  <Paragraphs>15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Galeria</vt:lpstr>
      <vt:lpstr>Zamek Krzyżtopór w Ujeździe</vt:lpstr>
      <vt:lpstr>Powstanie</vt:lpstr>
      <vt:lpstr>historia</vt:lpstr>
      <vt:lpstr>Historia cz.2</vt:lpstr>
      <vt:lpstr>Ciekawostka</vt:lpstr>
      <vt:lpstr>To interesujące</vt:lpstr>
      <vt:lpstr>Dziękuję za uwagę!!!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Zamek Krzyżtopór w ujezdzie.</dc:title>
  <dc:creator>Małgorzata Gajek</dc:creator>
  <cp:lastModifiedBy>Malgorzata Pietrzak</cp:lastModifiedBy>
  <cp:revision>14</cp:revision>
  <dcterms:created xsi:type="dcterms:W3CDTF">2020-12-09T19:40:45Z</dcterms:created>
  <dcterms:modified xsi:type="dcterms:W3CDTF">2020-12-20T21:19:18Z</dcterms:modified>
</cp:coreProperties>
</file>